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D533D-E6CF-4AD8-BC48-115CD36C26D8}"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16ECE-031F-4E49-90BA-007181672057}"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302D533D-E6CF-4AD8-BC48-115CD36C26D8}" type="datetimeFigureOut">
              <a:rPr lang="en-US" smtClean="0"/>
              <a:pPr/>
              <a:t>10/21/2013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F916ECE-031F-4E49-90BA-007181672057}"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Weekly Writing</a:t>
            </a:r>
            <a:endParaRPr lang="en-US" dirty="0"/>
          </a:p>
        </p:txBody>
      </p:sp>
      <p:sp>
        <p:nvSpPr>
          <p:cNvPr id="3" name="Subtitle 2"/>
          <p:cNvSpPr>
            <a:spLocks noGrp="1"/>
          </p:cNvSpPr>
          <p:nvPr>
            <p:ph type="subTitle" idx="1"/>
          </p:nvPr>
        </p:nvSpPr>
        <p:spPr/>
        <p:txBody>
          <a:bodyPr/>
          <a:lstStyle/>
          <a:p>
            <a:r>
              <a:rPr lang="en-US" i="1" dirty="0" smtClean="0"/>
              <a:t>Prompt #1: Writing a bare bones MEAL paragraph</a:t>
            </a:r>
            <a:endParaRPr lang="en-US" i="1" dirty="0"/>
          </a:p>
        </p:txBody>
      </p:sp>
    </p:spTree>
    <p:extLst>
      <p:ext uri="{BB962C8B-B14F-4D97-AF65-F5344CB8AC3E}">
        <p14:creationId xmlns:p14="http://schemas.microsoft.com/office/powerpoint/2010/main" val="54929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how the painting is showing a sad and gloomy mood. </a:t>
            </a:r>
            <a:endParaRPr lang="en-US" smtClean="0"/>
          </a:p>
          <a:p>
            <a:pPr>
              <a:buNone/>
            </a:pPr>
            <a:endParaRPr lang="en-US" smtClean="0"/>
          </a:p>
          <a:p>
            <a:r>
              <a:rPr lang="en-US" dirty="0" smtClean="0"/>
              <a:t>For these reasons Picasso’s painting is depressing.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in this picture?</a:t>
            </a:r>
            <a:br>
              <a:rPr lang="en-US" dirty="0" smtClean="0"/>
            </a:br>
            <a:r>
              <a:rPr lang="en-US" dirty="0" smtClean="0"/>
              <a:t>Tell the story…</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798071" cy="48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46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Modes:</a:t>
            </a:r>
            <a:br>
              <a:rPr lang="en-US" dirty="0" smtClean="0"/>
            </a:br>
            <a:r>
              <a:rPr lang="en-US" dirty="0" smtClean="0"/>
              <a:t>What is the mood of this painting? Respond in a MEAL paragraph.</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3000" y="1828799"/>
            <a:ext cx="3656488" cy="465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2362200"/>
            <a:ext cx="3657600" cy="2705356"/>
          </a:xfrm>
          <a:prstGeom prst="rect">
            <a:avLst/>
          </a:prstGeom>
          <a:noFill/>
        </p:spPr>
        <p:txBody>
          <a:bodyPr wrap="square" rtlCol="0">
            <a:spAutoFit/>
          </a:bodyPr>
          <a:lstStyle/>
          <a:p>
            <a:pPr marL="342900" lvl="0" indent="-342900" defTabSz="457200">
              <a:spcBef>
                <a:spcPct val="20000"/>
              </a:spcBef>
              <a:spcAft>
                <a:spcPts val="600"/>
              </a:spcAft>
              <a:buClr>
                <a:srgbClr val="FF9000"/>
              </a:buClr>
              <a:buFont typeface="Wingdings 2" charset="2"/>
              <a:buChar char=""/>
            </a:pPr>
            <a:r>
              <a:rPr lang="en-US" dirty="0">
                <a:solidFill>
                  <a:prstClr val="white"/>
                </a:solidFill>
              </a:rPr>
              <a:t>What is the mood of </a:t>
            </a:r>
            <a:r>
              <a:rPr lang="en-US" dirty="0" smtClean="0">
                <a:solidFill>
                  <a:prstClr val="white"/>
                </a:solidFill>
              </a:rPr>
              <a:t>Munch’s </a:t>
            </a:r>
            <a:r>
              <a:rPr lang="en-US" dirty="0">
                <a:solidFill>
                  <a:prstClr val="white"/>
                </a:solidFill>
              </a:rPr>
              <a:t>“The </a:t>
            </a:r>
            <a:r>
              <a:rPr lang="en-US" dirty="0" smtClean="0">
                <a:solidFill>
                  <a:prstClr val="white"/>
                </a:solidFill>
              </a:rPr>
              <a:t>Scream” </a:t>
            </a:r>
            <a:r>
              <a:rPr lang="en-US" dirty="0">
                <a:solidFill>
                  <a:prstClr val="white"/>
                </a:solidFill>
              </a:rPr>
              <a:t>(M)</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What in the painting is evidence of the mood? (E)</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How does the evidence connect to the mood? (A)</a:t>
            </a:r>
          </a:p>
          <a:p>
            <a:pPr marL="342900" lvl="0" indent="-342900" defTabSz="457200">
              <a:spcBef>
                <a:spcPct val="20000"/>
              </a:spcBef>
              <a:spcAft>
                <a:spcPts val="600"/>
              </a:spcAft>
              <a:buClr>
                <a:srgbClr val="FF9000"/>
              </a:buClr>
              <a:buFont typeface="Wingdings 2" charset="2"/>
              <a:buChar char=""/>
            </a:pPr>
            <a:r>
              <a:rPr lang="en-US" dirty="0">
                <a:solidFill>
                  <a:prstClr val="white"/>
                </a:solidFill>
              </a:rPr>
              <a:t>Last Sentence/Conclusion (L)</a:t>
            </a:r>
          </a:p>
        </p:txBody>
      </p:sp>
    </p:spTree>
    <p:extLst>
      <p:ext uri="{BB962C8B-B14F-4D97-AF65-F5344CB8AC3E}">
        <p14:creationId xmlns:p14="http://schemas.microsoft.com/office/powerpoint/2010/main" val="3123974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Analysis </a:t>
            </a:r>
            <a:endParaRPr lang="en-US" dirty="0"/>
          </a:p>
        </p:txBody>
      </p:sp>
      <p:sp>
        <p:nvSpPr>
          <p:cNvPr id="3" name="Content Placeholder 2"/>
          <p:cNvSpPr>
            <a:spLocks noGrp="1"/>
          </p:cNvSpPr>
          <p:nvPr>
            <p:ph idx="1"/>
          </p:nvPr>
        </p:nvSpPr>
        <p:spPr/>
        <p:txBody>
          <a:bodyPr/>
          <a:lstStyle/>
          <a:p>
            <a:r>
              <a:rPr lang="en-US" dirty="0" smtClean="0"/>
              <a:t>Creative Writing allows you to create and tell the screaming figure’s story. There are no rules. Maybe he just escaped the mental hospital, maybe he’s being abducted by aliens, maybe he’s part of the illuminati…</a:t>
            </a:r>
          </a:p>
          <a:p>
            <a:endParaRPr lang="en-US" dirty="0"/>
          </a:p>
          <a:p>
            <a:endParaRPr lang="en-US" dirty="0" smtClean="0"/>
          </a:p>
          <a:p>
            <a:r>
              <a:rPr lang="en-US" dirty="0" smtClean="0"/>
              <a:t>Literary Analysis requires you use the evidence in the painting to reach a conclusion. We cannot make illogical leaps. We must stick to what is in the painting to answer the question. How do the brushstrokes, colors, objects, figures, etc. work together to create a certain mood? What is the mood?</a:t>
            </a:r>
            <a:endParaRPr lang="en-US" dirty="0"/>
          </a:p>
        </p:txBody>
      </p:sp>
    </p:spTree>
    <p:extLst>
      <p:ext uri="{BB962C8B-B14F-4D97-AF65-F5344CB8AC3E}">
        <p14:creationId xmlns:p14="http://schemas.microsoft.com/office/powerpoint/2010/main" val="108788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3791158" cy="924475"/>
          </a:xfrm>
        </p:spPr>
        <p:txBody>
          <a:bodyPr/>
          <a:lstStyle/>
          <a:p>
            <a:r>
              <a:rPr lang="en-US" dirty="0" smtClean="0"/>
              <a:t>Picasso's</a:t>
            </a:r>
            <a:br>
              <a:rPr lang="en-US" dirty="0" smtClean="0"/>
            </a:br>
            <a:r>
              <a:rPr lang="en-US" dirty="0" smtClean="0"/>
              <a:t>“The Tragedy”</a:t>
            </a:r>
            <a:endParaRPr lang="en-US" dirty="0"/>
          </a:p>
        </p:txBody>
      </p:sp>
      <p:sp>
        <p:nvSpPr>
          <p:cNvPr id="3" name="Content Placeholder 2"/>
          <p:cNvSpPr>
            <a:spLocks noGrp="1"/>
          </p:cNvSpPr>
          <p:nvPr>
            <p:ph idx="1"/>
          </p:nvPr>
        </p:nvSpPr>
        <p:spPr>
          <a:xfrm>
            <a:off x="1009443" y="1807361"/>
            <a:ext cx="3714957" cy="4051437"/>
          </a:xfrm>
        </p:spPr>
        <p:txBody>
          <a:bodyPr/>
          <a:lstStyle/>
          <a:p>
            <a:r>
              <a:rPr lang="en-US" dirty="0" smtClean="0"/>
              <a:t>Write down any details that stand out to you.</a:t>
            </a:r>
          </a:p>
          <a:p>
            <a:r>
              <a:rPr lang="en-US" dirty="0" smtClean="0"/>
              <a:t>Remember to stick to the evidence provided in the painting, NO ILLOGICAL LEAPS!!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9609"/>
            <a:ext cx="4167804" cy="636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328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3562558" cy="924475"/>
          </a:xfrm>
        </p:spPr>
        <p:txBody>
          <a:bodyPr/>
          <a:lstStyle/>
          <a:p>
            <a:r>
              <a:rPr lang="en-US" dirty="0" smtClean="0"/>
              <a:t>Weekly Writing Assignment #1</a:t>
            </a:r>
            <a:endParaRPr lang="en-US" dirty="0"/>
          </a:p>
        </p:txBody>
      </p:sp>
      <p:sp>
        <p:nvSpPr>
          <p:cNvPr id="3" name="Content Placeholder 2"/>
          <p:cNvSpPr>
            <a:spLocks noGrp="1"/>
          </p:cNvSpPr>
          <p:nvPr>
            <p:ph idx="1"/>
          </p:nvPr>
        </p:nvSpPr>
        <p:spPr>
          <a:xfrm>
            <a:off x="1009443" y="1807361"/>
            <a:ext cx="3638757" cy="4051437"/>
          </a:xfrm>
        </p:spPr>
        <p:txBody>
          <a:bodyPr/>
          <a:lstStyle/>
          <a:p>
            <a:r>
              <a:rPr lang="en-US" dirty="0" smtClean="0"/>
              <a:t>What is the mood of Picasso’s “The Tragedy” (M)</a:t>
            </a:r>
          </a:p>
          <a:p>
            <a:r>
              <a:rPr lang="en-US" dirty="0" smtClean="0"/>
              <a:t>What in the painting is evidence of the mood? (E)</a:t>
            </a:r>
          </a:p>
          <a:p>
            <a:r>
              <a:rPr lang="en-US" dirty="0" smtClean="0"/>
              <a:t>How does the evidence connect to the mood? (A)</a:t>
            </a:r>
          </a:p>
          <a:p>
            <a:r>
              <a:rPr lang="en-US" dirty="0" smtClean="0"/>
              <a:t>Last Sentence/Conclusion (L)</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349"/>
            <a:ext cx="4268226"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84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 Look At The Following Paragraphs:</a:t>
            </a:r>
            <a:endParaRPr lang="en-US" dirty="0"/>
          </a:p>
        </p:txBody>
      </p:sp>
      <p:sp>
        <p:nvSpPr>
          <p:cNvPr id="3" name="Content Placeholder 2"/>
          <p:cNvSpPr>
            <a:spLocks noGrp="1"/>
          </p:cNvSpPr>
          <p:nvPr>
            <p:ph idx="1"/>
          </p:nvPr>
        </p:nvSpPr>
        <p:spPr/>
        <p:txBody>
          <a:bodyPr/>
          <a:lstStyle/>
          <a:p>
            <a:r>
              <a:rPr lang="en-US" dirty="0" smtClean="0"/>
              <a:t>By analyzing the details in Pablo Picasso’s “The Tragedy,” the illustrator intended to create a sad mood. People might think this because when they see the picture the first thing they see is a poor family huddled together, by seeing this it could make them feel upset.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entire painting is blue which gives you the feeling of depression and unhappiness. The family looks poor and cold. That gave me the feeling that they could be sad about their lives and upset about their future.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Another piece of evidence backing up the mood is the abstract or fantasy like look of the painting. It suggests surrealism and nightmarish qualities from the wavy lines blending with each other and the straight lines leading towards the man in the foreground.</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341</TotalTime>
  <Words>409</Words>
  <Application>Microsoft Office PowerPoint</Application>
  <PresentationFormat>On-screen Show (4:3)</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Autumn</vt:lpstr>
      <vt:lpstr>Weekly Writing</vt:lpstr>
      <vt:lpstr>What’s going on in this picture? Tell the story…</vt:lpstr>
      <vt:lpstr>Switching Modes: What is the mood of this painting? Respond in a MEAL paragraph.</vt:lpstr>
      <vt:lpstr>Literary Analysis </vt:lpstr>
      <vt:lpstr>Picasso's “The Tragedy”</vt:lpstr>
      <vt:lpstr>Weekly Writing Assignment #1</vt:lpstr>
      <vt:lpstr>Take A Look At The Following Paragraphs:</vt:lpstr>
      <vt:lpstr>PowerPoint Presentation</vt:lpstr>
      <vt:lpstr>PowerPoint Presentation</vt:lpstr>
      <vt:lpstr>PowerPoint Presentation</vt:lpstr>
    </vt:vector>
  </TitlesOfParts>
  <Company>Quincy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Writing</dc:title>
  <dc:creator>KATHLEEN VOLTA</dc:creator>
  <cp:lastModifiedBy>NATALIE HALL</cp:lastModifiedBy>
  <cp:revision>10</cp:revision>
  <dcterms:created xsi:type="dcterms:W3CDTF">2013-10-17T00:42:02Z</dcterms:created>
  <dcterms:modified xsi:type="dcterms:W3CDTF">2013-10-21T11:52:08Z</dcterms:modified>
</cp:coreProperties>
</file>